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65" r:id="rId3"/>
    <p:sldId id="259" r:id="rId4"/>
    <p:sldId id="257" r:id="rId5"/>
    <p:sldId id="258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CE6F60-24F4-4884-9D9F-55A354C72B3C}" v="16" dt="2023-02-23T06:33:56.4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ngvan080615@gmail.com" userId="0c62b19b75f0a743" providerId="LiveId" clId="{7DCE6F60-24F4-4884-9D9F-55A354C72B3C}"/>
    <pc:docChg chg="undo custSel addSld delSld modSld sldOrd">
      <pc:chgData name="longvan080615@gmail.com" userId="0c62b19b75f0a743" providerId="LiveId" clId="{7DCE6F60-24F4-4884-9D9F-55A354C72B3C}" dt="2023-02-23T06:41:59.891" v="2571" actId="1076"/>
      <pc:docMkLst>
        <pc:docMk/>
      </pc:docMkLst>
      <pc:sldChg chg="addSp delSp modSp mod">
        <pc:chgData name="longvan080615@gmail.com" userId="0c62b19b75f0a743" providerId="LiveId" clId="{7DCE6F60-24F4-4884-9D9F-55A354C72B3C}" dt="2023-02-23T06:10:03.941" v="1555" actId="207"/>
        <pc:sldMkLst>
          <pc:docMk/>
          <pc:sldMk cId="291507699" sldId="256"/>
        </pc:sldMkLst>
        <pc:spChg chg="del mod">
          <ac:chgData name="longvan080615@gmail.com" userId="0c62b19b75f0a743" providerId="LiveId" clId="{7DCE6F60-24F4-4884-9D9F-55A354C72B3C}" dt="2023-02-23T05:31:18.097" v="367" actId="478"/>
          <ac:spMkLst>
            <pc:docMk/>
            <pc:sldMk cId="291507699" sldId="256"/>
            <ac:spMk id="2" creationId="{2C0907D2-6425-122D-2824-5130C6C37623}"/>
          </ac:spMkLst>
        </pc:spChg>
        <pc:spChg chg="del">
          <ac:chgData name="longvan080615@gmail.com" userId="0c62b19b75f0a743" providerId="LiveId" clId="{7DCE6F60-24F4-4884-9D9F-55A354C72B3C}" dt="2023-02-23T05:29:41.891" v="355" actId="478"/>
          <ac:spMkLst>
            <pc:docMk/>
            <pc:sldMk cId="291507699" sldId="256"/>
            <ac:spMk id="3" creationId="{8CB336C1-124E-1832-D7D1-A4F707A421E2}"/>
          </ac:spMkLst>
        </pc:spChg>
        <pc:spChg chg="mod">
          <ac:chgData name="longvan080615@gmail.com" userId="0c62b19b75f0a743" providerId="LiveId" clId="{7DCE6F60-24F4-4884-9D9F-55A354C72B3C}" dt="2023-02-23T06:10:03.941" v="1555" actId="207"/>
          <ac:spMkLst>
            <pc:docMk/>
            <pc:sldMk cId="291507699" sldId="256"/>
            <ac:spMk id="10" creationId="{5CD5B923-860B-EC7C-F8A7-26BAE0C45DD1}"/>
          </ac:spMkLst>
        </pc:spChg>
        <pc:spChg chg="add del mod">
          <ac:chgData name="longvan080615@gmail.com" userId="0c62b19b75f0a743" providerId="LiveId" clId="{7DCE6F60-24F4-4884-9D9F-55A354C72B3C}" dt="2023-02-23T05:30:14.539" v="360" actId="478"/>
          <ac:spMkLst>
            <pc:docMk/>
            <pc:sldMk cId="291507699" sldId="256"/>
            <ac:spMk id="15" creationId="{48F58DE3-FED6-1E4F-EF67-1B1C57628274}"/>
          </ac:spMkLst>
        </pc:spChg>
        <pc:spChg chg="add del mod">
          <ac:chgData name="longvan080615@gmail.com" userId="0c62b19b75f0a743" providerId="LiveId" clId="{7DCE6F60-24F4-4884-9D9F-55A354C72B3C}" dt="2023-02-23T05:31:35.015" v="371" actId="478"/>
          <ac:spMkLst>
            <pc:docMk/>
            <pc:sldMk cId="291507699" sldId="256"/>
            <ac:spMk id="19" creationId="{8189B489-261F-EEDC-F7FA-558A9E86CD14}"/>
          </ac:spMkLst>
        </pc:spChg>
        <pc:picChg chg="add mod">
          <ac:chgData name="longvan080615@gmail.com" userId="0c62b19b75f0a743" providerId="LiveId" clId="{7DCE6F60-24F4-4884-9D9F-55A354C72B3C}" dt="2023-02-23T05:31:25.519" v="370" actId="14100"/>
          <ac:picMkLst>
            <pc:docMk/>
            <pc:sldMk cId="291507699" sldId="256"/>
            <ac:picMk id="17" creationId="{AE35E762-1777-0501-631D-5027C90989E4}"/>
          </ac:picMkLst>
        </pc:picChg>
      </pc:sldChg>
      <pc:sldChg chg="addSp delSp modSp del mod ord">
        <pc:chgData name="longvan080615@gmail.com" userId="0c62b19b75f0a743" providerId="LiveId" clId="{7DCE6F60-24F4-4884-9D9F-55A354C72B3C}" dt="2023-02-23T05:32:07.187" v="380" actId="2696"/>
        <pc:sldMkLst>
          <pc:docMk/>
          <pc:sldMk cId="1016302094" sldId="257"/>
        </pc:sldMkLst>
        <pc:spChg chg="del">
          <ac:chgData name="longvan080615@gmail.com" userId="0c62b19b75f0a743" providerId="LiveId" clId="{7DCE6F60-24F4-4884-9D9F-55A354C72B3C}" dt="2023-02-23T05:32:03.299" v="377" actId="478"/>
          <ac:spMkLst>
            <pc:docMk/>
            <pc:sldMk cId="1016302094" sldId="257"/>
            <ac:spMk id="2" creationId="{7CABE11D-5399-A21D-CD75-18886E107F45}"/>
          </ac:spMkLst>
        </pc:spChg>
        <pc:spChg chg="del mod">
          <ac:chgData name="longvan080615@gmail.com" userId="0c62b19b75f0a743" providerId="LiveId" clId="{7DCE6F60-24F4-4884-9D9F-55A354C72B3C}" dt="2023-02-23T05:31:55.182" v="375" actId="478"/>
          <ac:spMkLst>
            <pc:docMk/>
            <pc:sldMk cId="1016302094" sldId="257"/>
            <ac:spMk id="3" creationId="{9D803524-FC5C-421B-D776-C3DB18FE4F68}"/>
          </ac:spMkLst>
        </pc:spChg>
        <pc:spChg chg="add del mod">
          <ac:chgData name="longvan080615@gmail.com" userId="0c62b19b75f0a743" providerId="LiveId" clId="{7DCE6F60-24F4-4884-9D9F-55A354C72B3C}" dt="2023-02-23T05:31:58.690" v="376" actId="478"/>
          <ac:spMkLst>
            <pc:docMk/>
            <pc:sldMk cId="1016302094" sldId="257"/>
            <ac:spMk id="7" creationId="{2223CD78-61AE-DF61-B0FE-67BA2D18C7DD}"/>
          </ac:spMkLst>
        </pc:spChg>
      </pc:sldChg>
      <pc:sldChg chg="addSp delSp modSp new mod">
        <pc:chgData name="longvan080615@gmail.com" userId="0c62b19b75f0a743" providerId="LiveId" clId="{7DCE6F60-24F4-4884-9D9F-55A354C72B3C}" dt="2023-02-23T06:39:47.353" v="2373" actId="207"/>
        <pc:sldMkLst>
          <pc:docMk/>
          <pc:sldMk cId="2289173062" sldId="257"/>
        </pc:sldMkLst>
        <pc:spChg chg="del mod">
          <ac:chgData name="longvan080615@gmail.com" userId="0c62b19b75f0a743" providerId="LiveId" clId="{7DCE6F60-24F4-4884-9D9F-55A354C72B3C}" dt="2023-02-23T05:36:46.538" v="563" actId="478"/>
          <ac:spMkLst>
            <pc:docMk/>
            <pc:sldMk cId="2289173062" sldId="257"/>
            <ac:spMk id="2" creationId="{2B3A8EB7-326B-5BC2-375A-04E00499207F}"/>
          </ac:spMkLst>
        </pc:spChg>
        <pc:spChg chg="del mod">
          <ac:chgData name="longvan080615@gmail.com" userId="0c62b19b75f0a743" providerId="LiveId" clId="{7DCE6F60-24F4-4884-9D9F-55A354C72B3C}" dt="2023-02-23T05:36:37.518" v="562" actId="22"/>
          <ac:spMkLst>
            <pc:docMk/>
            <pc:sldMk cId="2289173062" sldId="257"/>
            <ac:spMk id="3" creationId="{D4C668C2-18CB-D783-DE33-A2BE45BA4EA3}"/>
          </ac:spMkLst>
        </pc:spChg>
        <pc:spChg chg="add del mod">
          <ac:chgData name="longvan080615@gmail.com" userId="0c62b19b75f0a743" providerId="LiveId" clId="{7DCE6F60-24F4-4884-9D9F-55A354C72B3C}" dt="2023-02-23T05:36:54.418" v="565" actId="478"/>
          <ac:spMkLst>
            <pc:docMk/>
            <pc:sldMk cId="2289173062" sldId="257"/>
            <ac:spMk id="7" creationId="{245CAF1D-CCD5-9EDE-F27F-C617626B1717}"/>
          </ac:spMkLst>
        </pc:spChg>
        <pc:spChg chg="add mod">
          <ac:chgData name="longvan080615@gmail.com" userId="0c62b19b75f0a743" providerId="LiveId" clId="{7DCE6F60-24F4-4884-9D9F-55A354C72B3C}" dt="2023-02-23T06:39:47.353" v="2373" actId="207"/>
          <ac:spMkLst>
            <pc:docMk/>
            <pc:sldMk cId="2289173062" sldId="257"/>
            <ac:spMk id="12" creationId="{C97B3892-D43D-8275-ED78-D09DA99A12C7}"/>
          </ac:spMkLst>
        </pc:spChg>
        <pc:picChg chg="add del mod ord">
          <ac:chgData name="longvan080615@gmail.com" userId="0c62b19b75f0a743" providerId="LiveId" clId="{7DCE6F60-24F4-4884-9D9F-55A354C72B3C}" dt="2023-02-23T05:53:12.897" v="1009" actId="478"/>
          <ac:picMkLst>
            <pc:docMk/>
            <pc:sldMk cId="2289173062" sldId="257"/>
            <ac:picMk id="5" creationId="{89D01AB8-57C4-EF28-AA51-EC9A3379148F}"/>
          </ac:picMkLst>
        </pc:picChg>
        <pc:picChg chg="add mod">
          <ac:chgData name="longvan080615@gmail.com" userId="0c62b19b75f0a743" providerId="LiveId" clId="{7DCE6F60-24F4-4884-9D9F-55A354C72B3C}" dt="2023-02-23T05:36:51.933" v="564"/>
          <ac:picMkLst>
            <pc:docMk/>
            <pc:sldMk cId="2289173062" sldId="257"/>
            <ac:picMk id="8" creationId="{6FADD101-1AD8-1CE7-D318-43119EE0A2A1}"/>
          </ac:picMkLst>
        </pc:picChg>
        <pc:picChg chg="add mod">
          <ac:chgData name="longvan080615@gmail.com" userId="0c62b19b75f0a743" providerId="LiveId" clId="{7DCE6F60-24F4-4884-9D9F-55A354C72B3C}" dt="2023-02-23T05:59:35.366" v="1372" actId="1076"/>
          <ac:picMkLst>
            <pc:docMk/>
            <pc:sldMk cId="2289173062" sldId="257"/>
            <ac:picMk id="10" creationId="{B64AD345-28D3-0B91-AC2F-EAFCD8BCEDCF}"/>
          </ac:picMkLst>
        </pc:picChg>
      </pc:sldChg>
      <pc:sldChg chg="addSp delSp modSp new mod">
        <pc:chgData name="longvan080615@gmail.com" userId="0c62b19b75f0a743" providerId="LiveId" clId="{7DCE6F60-24F4-4884-9D9F-55A354C72B3C}" dt="2023-02-23T06:41:59.891" v="2571" actId="1076"/>
        <pc:sldMkLst>
          <pc:docMk/>
          <pc:sldMk cId="3366888897" sldId="258"/>
        </pc:sldMkLst>
        <pc:spChg chg="mod">
          <ac:chgData name="longvan080615@gmail.com" userId="0c62b19b75f0a743" providerId="LiveId" clId="{7DCE6F60-24F4-4884-9D9F-55A354C72B3C}" dt="2023-02-23T06:41:59.891" v="2571" actId="1076"/>
          <ac:spMkLst>
            <pc:docMk/>
            <pc:sldMk cId="3366888897" sldId="258"/>
            <ac:spMk id="2" creationId="{B9FE8900-F76B-AF7A-F5D4-2C7745588BE0}"/>
          </ac:spMkLst>
        </pc:spChg>
        <pc:spChg chg="del mod">
          <ac:chgData name="longvan080615@gmail.com" userId="0c62b19b75f0a743" providerId="LiveId" clId="{7DCE6F60-24F4-4884-9D9F-55A354C72B3C}" dt="2023-02-23T05:44:07.225" v="584" actId="22"/>
          <ac:spMkLst>
            <pc:docMk/>
            <pc:sldMk cId="3366888897" sldId="258"/>
            <ac:spMk id="3" creationId="{A7DD1775-74AD-CF10-607B-68804B01F948}"/>
          </ac:spMkLst>
        </pc:spChg>
        <pc:spChg chg="add mod">
          <ac:chgData name="longvan080615@gmail.com" userId="0c62b19b75f0a743" providerId="LiveId" clId="{7DCE6F60-24F4-4884-9D9F-55A354C72B3C}" dt="2023-02-23T06:39:40.225" v="2371" actId="207"/>
          <ac:spMkLst>
            <pc:docMk/>
            <pc:sldMk cId="3366888897" sldId="258"/>
            <ac:spMk id="7" creationId="{EE0963A7-7332-5811-CB41-F8B7475B67CD}"/>
          </ac:spMkLst>
        </pc:spChg>
        <pc:picChg chg="add mod ord">
          <ac:chgData name="longvan080615@gmail.com" userId="0c62b19b75f0a743" providerId="LiveId" clId="{7DCE6F60-24F4-4884-9D9F-55A354C72B3C}" dt="2023-02-23T06:41:57.943" v="2570" actId="1076"/>
          <ac:picMkLst>
            <pc:docMk/>
            <pc:sldMk cId="3366888897" sldId="258"/>
            <ac:picMk id="5" creationId="{F23AE646-C301-8086-3BAD-0ACB787C0C2B}"/>
          </ac:picMkLst>
        </pc:picChg>
        <pc:picChg chg="add mod">
          <ac:chgData name="longvan080615@gmail.com" userId="0c62b19b75f0a743" providerId="LiveId" clId="{7DCE6F60-24F4-4884-9D9F-55A354C72B3C}" dt="2023-02-23T05:44:18.483" v="585"/>
          <ac:picMkLst>
            <pc:docMk/>
            <pc:sldMk cId="3366888897" sldId="258"/>
            <ac:picMk id="6" creationId="{0FD684C6-950F-3A1B-1798-27873DB535EA}"/>
          </ac:picMkLst>
        </pc:picChg>
      </pc:sldChg>
      <pc:sldChg chg="addSp delSp modSp new mod ord">
        <pc:chgData name="longvan080615@gmail.com" userId="0c62b19b75f0a743" providerId="LiveId" clId="{7DCE6F60-24F4-4884-9D9F-55A354C72B3C}" dt="2023-02-23T06:41:31.161" v="2490" actId="113"/>
        <pc:sldMkLst>
          <pc:docMk/>
          <pc:sldMk cId="676750991" sldId="259"/>
        </pc:sldMkLst>
        <pc:spChg chg="del mod">
          <ac:chgData name="longvan080615@gmail.com" userId="0c62b19b75f0a743" providerId="LiveId" clId="{7DCE6F60-24F4-4884-9D9F-55A354C72B3C}" dt="2023-02-23T05:47:15.868" v="696" actId="478"/>
          <ac:spMkLst>
            <pc:docMk/>
            <pc:sldMk cId="676750991" sldId="259"/>
            <ac:spMk id="2" creationId="{04C150D2-A02F-7819-F003-B2C6468FCE63}"/>
          </ac:spMkLst>
        </pc:spChg>
        <pc:spChg chg="mod">
          <ac:chgData name="longvan080615@gmail.com" userId="0c62b19b75f0a743" providerId="LiveId" clId="{7DCE6F60-24F4-4884-9D9F-55A354C72B3C}" dt="2023-02-23T06:39:55.141" v="2376" actId="207"/>
          <ac:spMkLst>
            <pc:docMk/>
            <pc:sldMk cId="676750991" sldId="259"/>
            <ac:spMk id="3" creationId="{C44D9829-F047-1495-848F-6E91873E9360}"/>
          </ac:spMkLst>
        </pc:spChg>
        <pc:spChg chg="add mod">
          <ac:chgData name="longvan080615@gmail.com" userId="0c62b19b75f0a743" providerId="LiveId" clId="{7DCE6F60-24F4-4884-9D9F-55A354C72B3C}" dt="2023-02-23T06:41:31.161" v="2490" actId="113"/>
          <ac:spMkLst>
            <pc:docMk/>
            <pc:sldMk cId="676750991" sldId="259"/>
            <ac:spMk id="5" creationId="{F4D73522-9F4C-022B-B9B0-BB2B3AA27826}"/>
          </ac:spMkLst>
        </pc:spChg>
        <pc:picChg chg="add mod">
          <ac:chgData name="longvan080615@gmail.com" userId="0c62b19b75f0a743" providerId="LiveId" clId="{7DCE6F60-24F4-4884-9D9F-55A354C72B3C}" dt="2023-02-23T05:46:39.528" v="689"/>
          <ac:picMkLst>
            <pc:docMk/>
            <pc:sldMk cId="676750991" sldId="259"/>
            <ac:picMk id="4" creationId="{EACE60A8-59FC-CA29-C36A-5EE0B74B2853}"/>
          </ac:picMkLst>
        </pc:picChg>
        <pc:picChg chg="add mod">
          <ac:chgData name="longvan080615@gmail.com" userId="0c62b19b75f0a743" providerId="LiveId" clId="{7DCE6F60-24F4-4884-9D9F-55A354C72B3C}" dt="2023-02-23T06:41:24.352" v="2489" actId="1076"/>
          <ac:picMkLst>
            <pc:docMk/>
            <pc:sldMk cId="676750991" sldId="259"/>
            <ac:picMk id="6" creationId="{6CD475AD-AB77-7B6C-1DC4-458F3C5F9CF3}"/>
          </ac:picMkLst>
        </pc:picChg>
      </pc:sldChg>
      <pc:sldChg chg="addSp modSp new mod">
        <pc:chgData name="longvan080615@gmail.com" userId="0c62b19b75f0a743" providerId="LiveId" clId="{7DCE6F60-24F4-4884-9D9F-55A354C72B3C}" dt="2023-02-23T06:40:22.129" v="2379" actId="122"/>
        <pc:sldMkLst>
          <pc:docMk/>
          <pc:sldMk cId="1634548994" sldId="260"/>
        </pc:sldMkLst>
        <pc:spChg chg="mod">
          <ac:chgData name="longvan080615@gmail.com" userId="0c62b19b75f0a743" providerId="LiveId" clId="{7DCE6F60-24F4-4884-9D9F-55A354C72B3C}" dt="2023-02-23T06:40:22.129" v="2379" actId="122"/>
          <ac:spMkLst>
            <pc:docMk/>
            <pc:sldMk cId="1634548994" sldId="260"/>
            <ac:spMk id="2" creationId="{0A6491BF-5EC4-B4E4-4489-638524F78D9E}"/>
          </ac:spMkLst>
        </pc:spChg>
        <pc:spChg chg="mod">
          <ac:chgData name="longvan080615@gmail.com" userId="0c62b19b75f0a743" providerId="LiveId" clId="{7DCE6F60-24F4-4884-9D9F-55A354C72B3C}" dt="2023-02-23T06:14:29.110" v="1956" actId="20577"/>
          <ac:spMkLst>
            <pc:docMk/>
            <pc:sldMk cId="1634548994" sldId="260"/>
            <ac:spMk id="3" creationId="{DDAC4F0B-0F6C-FC44-421D-F5E0CE93CAB1}"/>
          </ac:spMkLst>
        </pc:spChg>
        <pc:picChg chg="add mod">
          <ac:chgData name="longvan080615@gmail.com" userId="0c62b19b75f0a743" providerId="LiveId" clId="{7DCE6F60-24F4-4884-9D9F-55A354C72B3C}" dt="2023-02-23T06:09:14.740" v="1530"/>
          <ac:picMkLst>
            <pc:docMk/>
            <pc:sldMk cId="1634548994" sldId="260"/>
            <ac:picMk id="4" creationId="{4B4FF02A-2289-602B-604E-6EA85FDC5F6B}"/>
          </ac:picMkLst>
        </pc:picChg>
        <pc:picChg chg="add mod">
          <ac:chgData name="longvan080615@gmail.com" userId="0c62b19b75f0a743" providerId="LiveId" clId="{7DCE6F60-24F4-4884-9D9F-55A354C72B3C}" dt="2023-02-23T06:13:07.499" v="1934" actId="1076"/>
          <ac:picMkLst>
            <pc:docMk/>
            <pc:sldMk cId="1634548994" sldId="260"/>
            <ac:picMk id="6" creationId="{57759572-DB0B-1536-98F1-F6D1A52F69B8}"/>
          </ac:picMkLst>
        </pc:picChg>
      </pc:sldChg>
      <pc:sldChg chg="addSp delSp modSp new mod">
        <pc:chgData name="longvan080615@gmail.com" userId="0c62b19b75f0a743" providerId="LiveId" clId="{7DCE6F60-24F4-4884-9D9F-55A354C72B3C}" dt="2023-02-23T06:40:09.906" v="2377" actId="122"/>
        <pc:sldMkLst>
          <pc:docMk/>
          <pc:sldMk cId="320434500" sldId="261"/>
        </pc:sldMkLst>
        <pc:spChg chg="mod">
          <ac:chgData name="longvan080615@gmail.com" userId="0c62b19b75f0a743" providerId="LiveId" clId="{7DCE6F60-24F4-4884-9D9F-55A354C72B3C}" dt="2023-02-23T06:40:09.906" v="2377" actId="122"/>
          <ac:spMkLst>
            <pc:docMk/>
            <pc:sldMk cId="320434500" sldId="261"/>
            <ac:spMk id="2" creationId="{2082C65F-0D98-945C-D869-BCF73EB0ADBF}"/>
          </ac:spMkLst>
        </pc:spChg>
        <pc:spChg chg="mod">
          <ac:chgData name="longvan080615@gmail.com" userId="0c62b19b75f0a743" providerId="LiveId" clId="{7DCE6F60-24F4-4884-9D9F-55A354C72B3C}" dt="2023-02-23T06:39:32.317" v="2369" actId="207"/>
          <ac:spMkLst>
            <pc:docMk/>
            <pc:sldMk cId="320434500" sldId="261"/>
            <ac:spMk id="3" creationId="{8DBFA627-3A4E-E849-82DE-4C6E9031D18E}"/>
          </ac:spMkLst>
        </pc:spChg>
        <pc:spChg chg="add mod">
          <ac:chgData name="longvan080615@gmail.com" userId="0c62b19b75f0a743" providerId="LiveId" clId="{7DCE6F60-24F4-4884-9D9F-55A354C72B3C}" dt="2023-02-23T06:39:27.829" v="2368" actId="207"/>
          <ac:spMkLst>
            <pc:docMk/>
            <pc:sldMk cId="320434500" sldId="261"/>
            <ac:spMk id="6" creationId="{FF234920-EBAB-9C7D-BB80-34900ED77BF9}"/>
          </ac:spMkLst>
        </pc:spChg>
        <pc:picChg chg="add del mod">
          <ac:chgData name="longvan080615@gmail.com" userId="0c62b19b75f0a743" providerId="LiveId" clId="{7DCE6F60-24F4-4884-9D9F-55A354C72B3C}" dt="2023-02-23T06:31:40.444" v="2009" actId="478"/>
          <ac:picMkLst>
            <pc:docMk/>
            <pc:sldMk cId="320434500" sldId="261"/>
            <ac:picMk id="5" creationId="{A8AED5C5-D9C3-32C5-BFA8-341B3017B87D}"/>
          </ac:picMkLst>
        </pc:picChg>
        <pc:picChg chg="add mod">
          <ac:chgData name="longvan080615@gmail.com" userId="0c62b19b75f0a743" providerId="LiveId" clId="{7DCE6F60-24F4-4884-9D9F-55A354C72B3C}" dt="2023-02-23T06:38:48.565" v="2306" actId="1076"/>
          <ac:picMkLst>
            <pc:docMk/>
            <pc:sldMk cId="320434500" sldId="261"/>
            <ac:picMk id="8" creationId="{E2E5757E-25A7-7EF6-9042-605861D40C6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06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44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62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4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7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39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48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6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3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162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3577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39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0127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36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25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8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5B831-B312-4C01-8E88-76953F22939E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6951BA6-CE5C-4F81-88A9-3FCDD908F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68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CD5B923-860B-EC7C-F8A7-26BAE0C45DD1}"/>
              </a:ext>
            </a:extLst>
          </p:cNvPr>
          <p:cNvSpPr txBox="1">
            <a:spLocks/>
          </p:cNvSpPr>
          <p:nvPr/>
        </p:nvSpPr>
        <p:spPr>
          <a:xfrm>
            <a:off x="1451776" y="1734139"/>
            <a:ext cx="8112102" cy="3792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 LÝ DẠ DÀY THƯỜNG GẶP &amp; XU HƯỚNG ƯU TIÊN LỰA CHỌN NHÓM THUỐC PPI TRONG        PHÁC ĐỒ ĐIỀU TRỊ</a:t>
            </a:r>
          </a:p>
          <a:p>
            <a:pPr algn="l"/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400" dirty="0">
              <a:solidFill>
                <a:srgbClr val="081C3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35E762-1777-0501-631D-5027C9098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2" y="1"/>
            <a:ext cx="1532351" cy="13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CD5B923-860B-EC7C-F8A7-26BAE0C45DD1}"/>
              </a:ext>
            </a:extLst>
          </p:cNvPr>
          <p:cNvSpPr txBox="1">
            <a:spLocks/>
          </p:cNvSpPr>
          <p:nvPr/>
        </p:nvSpPr>
        <p:spPr>
          <a:xfrm>
            <a:off x="1451776" y="1734139"/>
            <a:ext cx="4137262" cy="379268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PPI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dirty="0">
              <a:solidFill>
                <a:srgbClr val="081C3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bơm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proton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/>
            <a:endParaRPr lang="en-US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PPI: 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Omeprazole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Rabeprazole 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Lansoprazole 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Pantoprazole 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Esomeprazole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35E762-1777-0501-631D-5027C9098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2" y="1"/>
            <a:ext cx="1532351" cy="13218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F8B3B9-AD59-DFBC-C230-7C05CB6A1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038" y="1572419"/>
            <a:ext cx="4320072" cy="379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5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D9829-F047-1495-848F-6E91873E9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664" y="1759373"/>
            <a:ext cx="4463834" cy="45481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Suy cơ thắt dưới thực quản</a:t>
            </a: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Thoát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hoành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Viêm dạ dày, hẹp môn vị...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Áp lực ổ bụng tăng đột ngột: Khi ho, hắt hơi hoặc gắng sức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Stress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Thói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quen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uống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lành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bẩm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béo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phì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CE60A8-59FC-CA29-C36A-5EE0B74B2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2" y="1"/>
            <a:ext cx="1532351" cy="132184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4D73522-9F4C-022B-B9B0-BB2B3AA27826}"/>
              </a:ext>
            </a:extLst>
          </p:cNvPr>
          <p:cNvSpPr txBox="1">
            <a:spLocks/>
          </p:cNvSpPr>
          <p:nvPr/>
        </p:nvSpPr>
        <p:spPr>
          <a:xfrm>
            <a:off x="1828801" y="1369042"/>
            <a:ext cx="7539134" cy="7806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 TRÀO NGƯỢC DẠ DÀY VÀ THỰC QUẢN(GERD)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CD475AD-AB77-7B6C-1DC4-458F3C5F9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308" y="2502711"/>
            <a:ext cx="4569584" cy="289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5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FADD101-1AD8-1CE7-D318-43119EE0A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2" y="1"/>
            <a:ext cx="1532351" cy="13218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4AD345-28D3-0B91-AC2F-EAFCD8BCE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234" y="2055316"/>
            <a:ext cx="5114838" cy="2747368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97B3892-D43D-8275-ED78-D09DA99A1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004" y="1488613"/>
            <a:ext cx="4249230" cy="388077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Ợ hơi, ợ nóng, ợ chua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uồn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nôn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nôn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đau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ngực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hó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nuốt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đắng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Viêm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loét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Hẹp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Barrett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Ung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mũi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xoang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173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E8900-F76B-AF7A-F5D4-2C7745588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114" y="1164226"/>
            <a:ext cx="4943832" cy="780661"/>
          </a:xfrm>
        </p:spPr>
        <p:txBody>
          <a:bodyPr>
            <a:normAutofit fontScale="90000"/>
          </a:bodyPr>
          <a:lstStyle/>
          <a:p>
            <a:b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 LOÉT DẠ DÀY VÀ TÁ TRÀNG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3AE646-C301-8086-3BAD-0ACB787C0C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7502" y="2431332"/>
            <a:ext cx="4993542" cy="254772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D684C6-950F-3A1B-1798-27873DB53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2" y="1"/>
            <a:ext cx="1532351" cy="1321846"/>
          </a:xfrm>
          <a:prstGeom prst="rect">
            <a:avLst/>
          </a:prstGeom>
        </p:spPr>
      </p:pic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EE0963A7-7332-5811-CB41-F8B7475B67CD}"/>
              </a:ext>
            </a:extLst>
          </p:cNvPr>
          <p:cNvSpPr txBox="1">
            <a:spLocks/>
          </p:cNvSpPr>
          <p:nvPr/>
        </p:nvSpPr>
        <p:spPr>
          <a:xfrm>
            <a:off x="608499" y="1696060"/>
            <a:ext cx="4249230" cy="38807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3" charset="2"/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Helicobacter pylori (Vi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HP)</a:t>
            </a:r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Thường xuyên sử dụng thuốc các loại thuốc có tác dụng giảm đau, kháng viêm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Font typeface="Wingdings 3" charset="2"/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 vùng thượng vị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bụng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buồn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nôn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nôn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Ợ hơi, ợ chua, hoặc nóng rát thượng vị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loạn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ngủ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ngủ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ngon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giấc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888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491BF-5EC4-B4E4-4489-638524F78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513" y="1328057"/>
            <a:ext cx="5807442" cy="65003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Zollinger –Ellison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C4F0B-0F6C-FC44-421D-F5E0CE93C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9782282" cy="92784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Zollinger –Ellison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Gastrin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gastrin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loét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4FF02A-2289-602B-604E-6EA85FDC5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2" y="1"/>
            <a:ext cx="1532351" cy="13218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759572-DB0B-1536-98F1-F6D1A52F6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985" y="2920482"/>
            <a:ext cx="4953046" cy="341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4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2C65F-0D98-945C-D869-BCF73EB0A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3393" y="712236"/>
            <a:ext cx="4305213" cy="126585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4400" dirty="0">
                <a:solidFill>
                  <a:srgbClr val="081C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-PRAMEZOLE </a:t>
            </a:r>
            <a:br>
              <a:rPr lang="en-US" sz="4400" dirty="0">
                <a:solidFill>
                  <a:srgbClr val="081C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Esomeprazol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40mg </a:t>
            </a:r>
            <a:b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FA627-3A4E-E849-82DE-4C6E9031D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4603793" cy="3985175"/>
          </a:xfrm>
        </p:spPr>
        <p:txBody>
          <a:bodyPr/>
          <a:lstStyle/>
          <a:p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Esomeprazole là thuốc ức chế bơm proton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Thuốc hoạt động bằng cách làm giảm lượng axit dạ dày tạo ra. 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Thuốc làm giảm các triệu chứng như ợ nóng, khó nuốt, và ho kéo dài.</a:t>
            </a:r>
            <a:endParaRPr lang="en-US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Thuốc giúp chữa lành các tổn thương trong dạ dày và cuống họng do a-xít gây ra, giúp phòng ngừa viêm loét, và có thể giúp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ngăn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ung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vòm họng.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F234920-EBAB-9C7D-BB80-34900ED77BF9}"/>
              </a:ext>
            </a:extLst>
          </p:cNvPr>
          <p:cNvSpPr txBox="1">
            <a:spLocks/>
          </p:cNvSpPr>
          <p:nvPr/>
        </p:nvSpPr>
        <p:spPr>
          <a:xfrm>
            <a:off x="5946709" y="2079724"/>
            <a:ext cx="4603793" cy="3985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 NANG CỨNG CHỨA PELLET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Pellet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khắp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Pellet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phóng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dược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hấp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E5757E-25A7-7EF6-9042-605861D40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709" y="4013216"/>
            <a:ext cx="3977835" cy="155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4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CD5B923-860B-EC7C-F8A7-26BAE0C45DD1}"/>
              </a:ext>
            </a:extLst>
          </p:cNvPr>
          <p:cNvSpPr txBox="1">
            <a:spLocks/>
          </p:cNvSpPr>
          <p:nvPr/>
        </p:nvSpPr>
        <p:spPr>
          <a:xfrm>
            <a:off x="677334" y="1743470"/>
            <a:ext cx="4519597" cy="379268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2400" dirty="0">
                <a:solidFill>
                  <a:srgbClr val="081C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-PRAMEZOLE </a:t>
            </a:r>
          </a:p>
          <a:p>
            <a:pPr algn="l"/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Esomeprazol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40mg </a:t>
            </a:r>
          </a:p>
          <a:p>
            <a:pPr algn="l"/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pellet bao tan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trào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ngược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dày-thực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.(Hội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GERD)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Loét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Hội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Zollinger –Ellison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Sau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liều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chia 2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27EF71-447A-A699-B14B-32781986D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931" y="1690188"/>
            <a:ext cx="4361888" cy="38459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E35E762-1777-0501-631D-5027C9098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2" y="1"/>
            <a:ext cx="1532351" cy="13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78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CD5B923-860B-EC7C-F8A7-26BAE0C45DD1}"/>
              </a:ext>
            </a:extLst>
          </p:cNvPr>
          <p:cNvSpPr txBox="1">
            <a:spLocks/>
          </p:cNvSpPr>
          <p:nvPr/>
        </p:nvSpPr>
        <p:spPr>
          <a:xfrm>
            <a:off x="677334" y="1743470"/>
            <a:ext cx="4519597" cy="3792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27EF71-447A-A699-B14B-32781986D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751" y="1690188"/>
            <a:ext cx="4361888" cy="47945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E35E762-1777-0501-631D-5027C9098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2" y="1"/>
            <a:ext cx="1532351" cy="1321846"/>
          </a:xfrm>
          <a:prstGeom prst="rect">
            <a:avLst/>
          </a:prstGeom>
        </p:spPr>
      </p:pic>
      <p:pic>
        <p:nvPicPr>
          <p:cNvPr id="1026" name="Picture 2" descr="290 Thank You Different Languages Stock Photos - Free &amp; Royalty-Free Stock  Photos from Dreamstime">
            <a:extLst>
              <a:ext uri="{FF2B5EF4-FFF2-40B4-BE49-F238E27FC236}">
                <a16:creationId xmlns:a16="http://schemas.microsoft.com/office/drawing/2014/main" id="{499DEFC4-A750-ECD3-6230-597AAD2F0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442" y="1502228"/>
            <a:ext cx="4416213" cy="51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0905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1019</TotalTime>
  <Words>565</Words>
  <Application>Microsoft Office PowerPoint</Application>
  <PresentationFormat>Widescreen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 BỆNH LOÉT DẠ DÀY VÀ TÁ TRÀNG</vt:lpstr>
      <vt:lpstr>Hội chứng Zollinger –Ellison</vt:lpstr>
      <vt:lpstr>PT-PRAMEZOLE  Esomeprazol 40mg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Dược Phẩm Thành Phát</dc:title>
  <dc:creator>longvan080615@gmail.com</dc:creator>
  <cp:lastModifiedBy>Bac Ha</cp:lastModifiedBy>
  <cp:revision>10</cp:revision>
  <dcterms:created xsi:type="dcterms:W3CDTF">2023-02-23T05:11:55Z</dcterms:created>
  <dcterms:modified xsi:type="dcterms:W3CDTF">2023-02-23T23:36:54Z</dcterms:modified>
</cp:coreProperties>
</file>